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9C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C7F53-4D1B-499F-9054-C7C1037F688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429545"/>
            <a:ext cx="12190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Author</a:t>
            </a:r>
          </a:p>
          <a:p>
            <a:pPr fontAlgn="base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authors</a:t>
            </a:r>
          </a:p>
          <a:p>
            <a:pPr fontAlgn="base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</a:p>
          <a:p>
            <a:pPr fontAlgn="base"/>
            <a:endParaRPr lang="ka-GE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2907890"/>
            <a:ext cx="2159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lang="ka-GE" sz="8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0661240"/>
            <a:ext cx="2159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8000" b="1" i="1" dirty="0" smtClean="0">
                <a:solidFill>
                  <a:schemeClr val="accent1">
                    <a:lumMod val="50000"/>
                  </a:schemeClr>
                </a:solidFill>
              </a:rPr>
              <a:t>SIZE – A1 (60CM X 80CM)</a:t>
            </a:r>
            <a:endParaRPr lang="ka-GE" sz="80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2022-10-23T10:27:49Z</dcterms:created>
  <dcterms:modified xsi:type="dcterms:W3CDTF">2022-12-04T17:26:43Z</dcterms:modified>
</cp:coreProperties>
</file>