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61B-ED0A-4149-AFFC-1C729E4353C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C85E-1E5C-470E-9125-204CBD9B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5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61B-ED0A-4149-AFFC-1C729E4353C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C85E-1E5C-470E-9125-204CBD9B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00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61B-ED0A-4149-AFFC-1C729E4353C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C85E-1E5C-470E-9125-204CBD9B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8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61B-ED0A-4149-AFFC-1C729E4353C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C85E-1E5C-470E-9125-204CBD9B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9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61B-ED0A-4149-AFFC-1C729E4353C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C85E-1E5C-470E-9125-204CBD9B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9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61B-ED0A-4149-AFFC-1C729E4353C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C85E-1E5C-470E-9125-204CBD9B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9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61B-ED0A-4149-AFFC-1C729E4353C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C85E-1E5C-470E-9125-204CBD9B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8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61B-ED0A-4149-AFFC-1C729E4353C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C85E-1E5C-470E-9125-204CBD9B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7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61B-ED0A-4149-AFFC-1C729E4353C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C85E-1E5C-470E-9125-204CBD9B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5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61B-ED0A-4149-AFFC-1C729E4353C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C85E-1E5C-470E-9125-204CBD9B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5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261B-ED0A-4149-AFFC-1C729E4353C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FC85E-1E5C-470E-9125-204CBD9B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39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E261B-ED0A-4149-AFFC-1C729E4353C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C85E-1E5C-470E-9125-204CBD9B0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7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588538" y="2381279"/>
            <a:ext cx="217511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200" b="1" dirty="0" smtClean="0">
                <a:solidFill>
                  <a:srgbClr val="002060"/>
                </a:solidFill>
                <a:latin typeface="AGPresquire" pitchFamily="2" charset="0"/>
              </a:rPr>
              <a:t>TITLE</a:t>
            </a:r>
            <a:endParaRPr lang="en-US" sz="4200" b="1" dirty="0">
              <a:latin typeface="AGPresquire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42488" y="4299025"/>
            <a:ext cx="102495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en-US" sz="3000" b="1" dirty="0" smtClean="0">
                <a:latin typeface="AGPresquire" pitchFamily="2" charset="0"/>
              </a:rPr>
              <a:t>Name, Surname</a:t>
            </a:r>
          </a:p>
          <a:p>
            <a:pPr algn="r" fontAlgn="base"/>
            <a:r>
              <a:rPr lang="en-US" sz="2400" b="1" dirty="0" smtClean="0">
                <a:latin typeface="AGPresquire" pitchFamily="2" charset="0"/>
              </a:rPr>
              <a:t>Co-authors</a:t>
            </a:r>
            <a:endParaRPr lang="en-US" sz="2400" b="1" dirty="0">
              <a:latin typeface="AGPresquir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14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511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AGPresquire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2022-10-20T13:03:53Z</dcterms:created>
  <dcterms:modified xsi:type="dcterms:W3CDTF">2022-12-04T09:33:35Z</dcterms:modified>
</cp:coreProperties>
</file>